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68580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92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38"/>
  </p:normalViewPr>
  <p:slideViewPr>
    <p:cSldViewPr snapToGrid="0" showGuides="1">
      <p:cViewPr>
        <p:scale>
          <a:sx n="150" d="100"/>
          <a:sy n="150" d="100"/>
        </p:scale>
        <p:origin x="1744" y="144"/>
      </p:cViewPr>
      <p:guideLst>
        <p:guide orient="horz" pos="3192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3F7745-95CA-C040-A34C-5F5569ECAB8A}" type="datetimeFigureOut">
              <a:rPr lang="en-US" smtClean="0"/>
              <a:t>3/2/25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76488" y="1143000"/>
            <a:ext cx="2105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CDC67E-81FC-4A49-AA0B-C3651DF30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86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CDC67E-81FC-4A49-AA0B-C3651DF300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187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46133"/>
            <a:ext cx="5829300" cy="35018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82989"/>
            <a:ext cx="5143500" cy="242845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91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59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35517"/>
            <a:ext cx="1478756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35517"/>
            <a:ext cx="4350544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1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826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07618"/>
            <a:ext cx="5915025" cy="418401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731215"/>
            <a:ext cx="5915025" cy="220027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673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604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35519"/>
            <a:ext cx="591502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65706"/>
            <a:ext cx="2901255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74110"/>
            <a:ext cx="290125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65706"/>
            <a:ext cx="2915543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74110"/>
            <a:ext cx="2915543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879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58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840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48226"/>
            <a:ext cx="3471863" cy="714798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5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48226"/>
            <a:ext cx="3471863" cy="7147983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87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35519"/>
            <a:ext cx="591502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77584"/>
            <a:ext cx="591502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E0FAB2-884A-9146-9C15-50108F0FC370}" type="datetimeFigureOut">
              <a:rPr lang="en-US" smtClean="0"/>
              <a:t>3/2/25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322649"/>
            <a:ext cx="231457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A5B3C4-975B-5F40-A4C4-F0861850FF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139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map of a fire&#10;&#10;AI-generated content may be incorrect.">
            <a:extLst>
              <a:ext uri="{FF2B5EF4-FFF2-40B4-BE49-F238E27FC236}">
                <a16:creationId xmlns:a16="http://schemas.microsoft.com/office/drawing/2014/main" id="{3513FD83-0DCE-55AD-4187-6225BF3D2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697730" cy="6263640"/>
          </a:xfrm>
          <a:prstGeom prst="rect">
            <a:avLst/>
          </a:prstGeom>
        </p:spPr>
      </p:pic>
      <p:pic>
        <p:nvPicPr>
          <p:cNvPr id="19" name="Picture 18" descr="A graph of different colored bars&#10;&#10;AI-generated content may be incorrect.">
            <a:extLst>
              <a:ext uri="{FF2B5EF4-FFF2-40B4-BE49-F238E27FC236}">
                <a16:creationId xmlns:a16="http://schemas.microsoft.com/office/drawing/2014/main" id="{09271B3A-CE35-B9CE-F698-A1D8BD03E0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050" y="1017270"/>
            <a:ext cx="2244090" cy="2244090"/>
          </a:xfrm>
          <a:prstGeom prst="rect">
            <a:avLst/>
          </a:prstGeom>
        </p:spPr>
      </p:pic>
      <p:pic>
        <p:nvPicPr>
          <p:cNvPr id="21" name="Picture 20" descr="A map of the united states of america&#10;&#10;AI-generated content may be incorrect.">
            <a:extLst>
              <a:ext uri="{FF2B5EF4-FFF2-40B4-BE49-F238E27FC236}">
                <a16:creationId xmlns:a16="http://schemas.microsoft.com/office/drawing/2014/main" id="{977C4F87-D22B-2835-2D8D-ABE8CD663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321" y="1554480"/>
            <a:ext cx="905876" cy="64008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D5B14CE-914C-9C0C-1D1E-C69A14238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4644" y="3586264"/>
            <a:ext cx="2453551" cy="144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062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CD55F7-5063-9C7D-2A56-35109AEF6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een and white map&#10;&#10;AI-generated content may be incorrect.">
            <a:extLst>
              <a:ext uri="{FF2B5EF4-FFF2-40B4-BE49-F238E27FC236}">
                <a16:creationId xmlns:a16="http://schemas.microsoft.com/office/drawing/2014/main" id="{D8C41BA2-C887-31BA-2CFB-519041E73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320240" cy="3688080"/>
          </a:xfrm>
          <a:prstGeom prst="rect">
            <a:avLst/>
          </a:prstGeom>
        </p:spPr>
      </p:pic>
      <p:pic>
        <p:nvPicPr>
          <p:cNvPr id="9" name="Picture 8" descr="A map of the united states&#10;&#10;AI-generated content may be incorrect.">
            <a:extLst>
              <a:ext uri="{FF2B5EF4-FFF2-40B4-BE49-F238E27FC236}">
                <a16:creationId xmlns:a16="http://schemas.microsoft.com/office/drawing/2014/main" id="{157F6335-2C4E-2814-4344-8A5DB541F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0640" y="0"/>
            <a:ext cx="3407360" cy="368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396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279</TotalTime>
  <Words>1</Words>
  <Application>Microsoft Macintosh PowerPoint</Application>
  <PresentationFormat>Custom</PresentationFormat>
  <Paragraphs>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Maxwell Cook</dc:creator>
  <cp:lastModifiedBy>Maxwell Cook</cp:lastModifiedBy>
  <cp:revision>1</cp:revision>
  <dcterms:created xsi:type="dcterms:W3CDTF">2025-03-02T16:33:55Z</dcterms:created>
  <dcterms:modified xsi:type="dcterms:W3CDTF">2025-03-02T21:13:52Z</dcterms:modified>
</cp:coreProperties>
</file>

<file path=docProps/thumbnail.jpeg>
</file>